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342" r:id="rId2"/>
    <p:sldId id="345" r:id="rId3"/>
    <p:sldId id="344" r:id="rId4"/>
    <p:sldId id="334" r:id="rId5"/>
    <p:sldId id="347" r:id="rId6"/>
    <p:sldId id="353" r:id="rId7"/>
    <p:sldId id="356" r:id="rId8"/>
    <p:sldId id="354" r:id="rId9"/>
    <p:sldId id="363" r:id="rId10"/>
    <p:sldId id="361" r:id="rId11"/>
    <p:sldId id="365" r:id="rId12"/>
    <p:sldId id="350" r:id="rId13"/>
    <p:sldId id="351" r:id="rId14"/>
    <p:sldId id="337" r:id="rId15"/>
    <p:sldId id="341" r:id="rId16"/>
    <p:sldId id="332" r:id="rId17"/>
    <p:sldId id="349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E28E0"/>
    <a:srgbClr val="F3E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-102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7CC4D43-8165-41B4-946F-5297906C5348}" type="datetimeFigureOut">
              <a:rPr lang="es-PE" smtClean="0"/>
              <a:t>06/05/2020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4289C92-0DCB-4F09-AE0B-4211A75BEEE0}" type="slidenum">
              <a:rPr lang="es-PE" smtClean="0"/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" y="0"/>
            <a:ext cx="56827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1"/>
          <p:cNvSpPr txBox="1"/>
          <p:nvPr/>
        </p:nvSpPr>
        <p:spPr>
          <a:xfrm>
            <a:off x="5811863" y="1434491"/>
            <a:ext cx="6380135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6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PERSONAL</a:t>
            </a:r>
            <a:endParaRPr lang="es-PE" sz="60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CuadroTexto 1"/>
          <p:cNvSpPr txBox="1"/>
          <p:nvPr/>
        </p:nvSpPr>
        <p:spPr>
          <a:xfrm>
            <a:off x="5811862" y="2921168"/>
            <a:ext cx="6380135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6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SOCIAL</a:t>
            </a:r>
            <a:endParaRPr lang="es-PE" sz="60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81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4" y="0"/>
            <a:ext cx="70827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68" y="108488"/>
            <a:ext cx="4597831" cy="674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3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%3A//web.whatsapp.com/2f75d979-d7b5-4242-9285-f52640c44e2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blob:https%3A//web.whatsapp.com/2f75d979-d7b5-4242-9285-f52640c44e2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" y="914400"/>
            <a:ext cx="12193479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adroTexto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LA PROFESORA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9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053884"/>
            <a:ext cx="12192000" cy="581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1"/>
          <p:cNvSpPr txBox="1"/>
          <p:nvPr/>
        </p:nvSpPr>
        <p:spPr>
          <a:xfrm>
            <a:off x="0" y="7937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LOS ALUMNOS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2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296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1"/>
          <p:cNvSpPr txBox="1"/>
          <p:nvPr/>
        </p:nvSpPr>
        <p:spPr>
          <a:xfrm>
            <a:off x="0" y="7937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DEPORTE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1"/>
          <p:cNvSpPr txBox="1"/>
          <p:nvPr/>
        </p:nvSpPr>
        <p:spPr>
          <a:xfrm>
            <a:off x="0" y="7937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DANZA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4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uadroTexto 1"/>
          <p:cNvSpPr txBox="1"/>
          <p:nvPr/>
        </p:nvSpPr>
        <p:spPr>
          <a:xfrm>
            <a:off x="0" y="15498"/>
            <a:ext cx="93093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J</a:t>
            </a:r>
            <a:r>
              <a:rPr lang="es-PE" sz="5000" b="1" dirty="0" smtClean="0">
                <a:latin typeface="Cooper Black" panose="0208090404030B020404" pitchFamily="18" charset="0"/>
              </a:rPr>
              <a:t>ueves 07 de mayo del 2020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.</a:t>
            </a:r>
            <a:endParaRPr lang="es-PE" sz="50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CuadroTexto 1"/>
          <p:cNvSpPr txBox="1"/>
          <p:nvPr/>
        </p:nvSpPr>
        <p:spPr>
          <a:xfrm>
            <a:off x="2800027" y="877272"/>
            <a:ext cx="650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N</a:t>
            </a:r>
            <a:r>
              <a:rPr lang="es-PE" sz="5000" b="1" dirty="0" smtClean="0">
                <a:latin typeface="Cooper Black" panose="0208090404030B020404" pitchFamily="18" charset="0"/>
              </a:rPr>
              <a:t>uestro colegio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cxnSp>
        <p:nvCxnSpPr>
          <p:cNvPr id="21" name="20 Conector recto"/>
          <p:cNvCxnSpPr/>
          <p:nvPr/>
        </p:nvCxnSpPr>
        <p:spPr>
          <a:xfrm>
            <a:off x="3170047" y="1640265"/>
            <a:ext cx="55341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"/>
          <p:cNvSpPr txBox="1"/>
          <p:nvPr/>
        </p:nvSpPr>
        <p:spPr>
          <a:xfrm>
            <a:off x="2682497" y="1720652"/>
            <a:ext cx="6509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«N</a:t>
            </a:r>
            <a:r>
              <a:rPr lang="es-PE" sz="5000" b="1" dirty="0" smtClean="0">
                <a:latin typeface="Cooper Black" panose="0208090404030B020404" pitchFamily="18" charset="0"/>
              </a:rPr>
              <a:t>uevo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 P</a:t>
            </a:r>
            <a:r>
              <a:rPr lang="es-PE" sz="5000" b="1" dirty="0" smtClean="0">
                <a:latin typeface="Cooper Black" panose="0208090404030B020404" pitchFamily="18" charset="0"/>
              </a:rPr>
              <a:t>itágoras</a:t>
            </a:r>
            <a:r>
              <a:rPr lang="es-PE" sz="5000" b="1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»</a:t>
            </a:r>
            <a:endParaRPr lang="es-PE" sz="5000" b="1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23" name="22 Conector recto"/>
          <p:cNvCxnSpPr/>
          <p:nvPr/>
        </p:nvCxnSpPr>
        <p:spPr>
          <a:xfrm>
            <a:off x="3082869" y="2439705"/>
            <a:ext cx="57085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uadroTexto 1"/>
          <p:cNvSpPr txBox="1"/>
          <p:nvPr/>
        </p:nvSpPr>
        <p:spPr>
          <a:xfrm>
            <a:off x="216977" y="2465209"/>
            <a:ext cx="9267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1.¿C</a:t>
            </a:r>
            <a:r>
              <a:rPr lang="es-PE" sz="5000" b="1" dirty="0" smtClean="0">
                <a:latin typeface="Cooper Black" panose="0208090404030B020404" pitchFamily="18" charset="0"/>
              </a:rPr>
              <a:t>ómo se llama tu colegio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?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cxnSp>
        <p:nvCxnSpPr>
          <p:cNvPr id="26" name="25 Conector recto"/>
          <p:cNvCxnSpPr/>
          <p:nvPr/>
        </p:nvCxnSpPr>
        <p:spPr>
          <a:xfrm flipV="1">
            <a:off x="503045" y="3952068"/>
            <a:ext cx="8795938" cy="2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uadroTexto 1"/>
          <p:cNvSpPr txBox="1"/>
          <p:nvPr/>
        </p:nvSpPr>
        <p:spPr>
          <a:xfrm>
            <a:off x="0" y="4016700"/>
            <a:ext cx="10120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>
                <a:solidFill>
                  <a:srgbClr val="FF3300"/>
                </a:solidFill>
                <a:latin typeface="Cooper Black" panose="0208090404030B020404" pitchFamily="18" charset="0"/>
              </a:rPr>
              <a:t>2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.¿C</a:t>
            </a:r>
            <a:r>
              <a:rPr lang="es-PE" sz="5000" b="1" dirty="0" smtClean="0">
                <a:latin typeface="Cooper Black" panose="0208090404030B020404" pitchFamily="18" charset="0"/>
              </a:rPr>
              <a:t>uántos años tiene nuestro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sp>
        <p:nvSpPr>
          <p:cNvPr id="28" name="CuadroTexto 1"/>
          <p:cNvSpPr txBox="1"/>
          <p:nvPr/>
        </p:nvSpPr>
        <p:spPr>
          <a:xfrm>
            <a:off x="216978" y="4868592"/>
            <a:ext cx="89748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>
                <a:latin typeface="Cooper Black" panose="0208090404030B020404" pitchFamily="18" charset="0"/>
              </a:rPr>
              <a:t>c</a:t>
            </a:r>
            <a:r>
              <a:rPr lang="es-PE" sz="5000" b="1" dirty="0" smtClean="0">
                <a:latin typeface="Cooper Black" panose="0208090404030B020404" pitchFamily="18" charset="0"/>
              </a:rPr>
              <a:t>olegio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 </a:t>
            </a:r>
            <a:r>
              <a:rPr lang="es-PE" sz="5000" b="1" dirty="0" smtClean="0">
                <a:latin typeface="Cooper Black" panose="0208090404030B020404" pitchFamily="18" charset="0"/>
              </a:rPr>
              <a:t>Nuevo Pitágoras</a:t>
            </a:r>
            <a:r>
              <a:rPr lang="es-PE" sz="5000" b="1" dirty="0">
                <a:solidFill>
                  <a:srgbClr val="FF3300"/>
                </a:solidFill>
                <a:latin typeface="Cooper Black" panose="0208090404030B020404" pitchFamily="18" charset="0"/>
              </a:rPr>
              <a:t>?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cxnSp>
        <p:nvCxnSpPr>
          <p:cNvPr id="30" name="29 Conector recto"/>
          <p:cNvCxnSpPr/>
          <p:nvPr/>
        </p:nvCxnSpPr>
        <p:spPr>
          <a:xfrm flipV="1">
            <a:off x="513377" y="6475737"/>
            <a:ext cx="8795938" cy="2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4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CuadroTexto 1"/>
          <p:cNvSpPr txBox="1"/>
          <p:nvPr/>
        </p:nvSpPr>
        <p:spPr>
          <a:xfrm>
            <a:off x="13398" y="2233713"/>
            <a:ext cx="11778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4.¿C</a:t>
            </a:r>
            <a:r>
              <a:rPr lang="es-PE" sz="5000" b="1" dirty="0" smtClean="0">
                <a:latin typeface="Cooper Black" panose="0208090404030B020404" pitchFamily="18" charset="0"/>
              </a:rPr>
              <a:t>ómo se llama nuestro director 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?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cxnSp>
        <p:nvCxnSpPr>
          <p:cNvPr id="26" name="25 Conector recto"/>
          <p:cNvCxnSpPr/>
          <p:nvPr/>
        </p:nvCxnSpPr>
        <p:spPr>
          <a:xfrm flipV="1">
            <a:off x="585785" y="3831445"/>
            <a:ext cx="10481054" cy="2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uadroTexto 1"/>
          <p:cNvSpPr txBox="1"/>
          <p:nvPr/>
        </p:nvSpPr>
        <p:spPr>
          <a:xfrm>
            <a:off x="216977" y="4157333"/>
            <a:ext cx="10120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5.¿C</a:t>
            </a:r>
            <a:r>
              <a:rPr lang="es-PE" sz="5000" b="1" dirty="0" smtClean="0">
                <a:latin typeface="Cooper Black" panose="0208090404030B020404" pitchFamily="18" charset="0"/>
              </a:rPr>
              <a:t>ómo se llama tu profesora</a:t>
            </a:r>
            <a:r>
              <a:rPr lang="es-PE" sz="5000" b="1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?</a:t>
            </a:r>
            <a:endParaRPr lang="es-PE" sz="5000" b="1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30" name="29 Conector recto"/>
          <p:cNvCxnSpPr/>
          <p:nvPr/>
        </p:nvCxnSpPr>
        <p:spPr>
          <a:xfrm flipV="1">
            <a:off x="662227" y="5375358"/>
            <a:ext cx="10404612" cy="2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uadroTexto 1"/>
          <p:cNvSpPr txBox="1"/>
          <p:nvPr/>
        </p:nvSpPr>
        <p:spPr>
          <a:xfrm>
            <a:off x="216976" y="5725814"/>
            <a:ext cx="101203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sz="5000" b="1" dirty="0">
              <a:latin typeface="Cooper Black" panose="0208090404030B020404" pitchFamily="18" charset="0"/>
            </a:endParaRPr>
          </a:p>
        </p:txBody>
      </p:sp>
      <p:sp>
        <p:nvSpPr>
          <p:cNvPr id="19" name="CuadroTexto 1"/>
          <p:cNvSpPr txBox="1"/>
          <p:nvPr/>
        </p:nvSpPr>
        <p:spPr>
          <a:xfrm>
            <a:off x="-1" y="32954"/>
            <a:ext cx="98125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>
                <a:solidFill>
                  <a:srgbClr val="FF3300"/>
                </a:solidFill>
                <a:latin typeface="Cooper Black" panose="0208090404030B020404" pitchFamily="18" charset="0"/>
              </a:rPr>
              <a:t>3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.¿E</a:t>
            </a:r>
            <a:r>
              <a:rPr lang="es-PE" sz="5000" b="1" dirty="0" smtClean="0">
                <a:latin typeface="Cooper Black" panose="0208090404030B020404" pitchFamily="18" charset="0"/>
              </a:rPr>
              <a:t>n qué fecha se celebra su 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sp>
        <p:nvSpPr>
          <p:cNvPr id="20" name="CuadroTexto 1"/>
          <p:cNvSpPr txBox="1"/>
          <p:nvPr/>
        </p:nvSpPr>
        <p:spPr>
          <a:xfrm>
            <a:off x="216976" y="757200"/>
            <a:ext cx="5060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b="1" dirty="0">
                <a:latin typeface="Cooper Black" panose="0208090404030B020404" pitchFamily="18" charset="0"/>
              </a:rPr>
              <a:t>a</a:t>
            </a:r>
            <a:r>
              <a:rPr lang="es-PE" sz="5000" b="1" dirty="0" smtClean="0">
                <a:latin typeface="Cooper Black" panose="0208090404030B020404" pitchFamily="18" charset="0"/>
              </a:rPr>
              <a:t>niversario</a:t>
            </a:r>
            <a:r>
              <a:rPr lang="es-PE" sz="50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?</a:t>
            </a:r>
            <a:endParaRPr lang="es-PE" sz="5000" b="1" dirty="0">
              <a:latin typeface="Cooper Black" panose="0208090404030B020404" pitchFamily="18" charset="0"/>
            </a:endParaRPr>
          </a:p>
        </p:txBody>
      </p:sp>
      <p:cxnSp>
        <p:nvCxnSpPr>
          <p:cNvPr id="25" name="24 Conector recto"/>
          <p:cNvCxnSpPr/>
          <p:nvPr/>
        </p:nvCxnSpPr>
        <p:spPr>
          <a:xfrm flipV="1">
            <a:off x="439602" y="2205271"/>
            <a:ext cx="10481054" cy="28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8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8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uadroTexto 1"/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MI COLEGIO NUEVO PITÁGORAS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5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La imagen puede contener: 5 personas, personas sonriendo, personas de pi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La imagen puede contener: 5 personas, personas sonriendo, personas de pi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385"/>
            <a:ext cx="12191999" cy="581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EL DIRECTOR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La imagen puede contener: 6 personas, personas sonriendo, personas de pi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La imagen puede contener: 6 personas, personas sonriendo, personas de pi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La imagen puede contener: 6 personas, personas sonriendo, personas de pi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352"/>
            <a:ext cx="12192000" cy="587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uadroTexto 1"/>
          <p:cNvSpPr txBox="1"/>
          <p:nvPr/>
        </p:nvSpPr>
        <p:spPr>
          <a:xfrm>
            <a:off x="0" y="7937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EL PROMOTOR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74915"/>
            <a:ext cx="6090834" cy="608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46" y="1038385"/>
            <a:ext cx="6209654" cy="581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LA PROFESORA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9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08265"/>
            <a:ext cx="6121831" cy="565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42" y="1208266"/>
            <a:ext cx="6178657" cy="565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1"/>
          <p:cNvSpPr txBox="1"/>
          <p:nvPr/>
        </p:nvSpPr>
        <p:spPr>
          <a:xfrm>
            <a:off x="0" y="7937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LOS ALUMNOS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r="-2098"/>
          <a:stretch/>
        </p:blipFill>
        <p:spPr bwMode="auto">
          <a:xfrm>
            <a:off x="0" y="0"/>
            <a:ext cx="64576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86"/>
          <a:stretch/>
        </p:blipFill>
        <p:spPr bwMode="auto">
          <a:xfrm>
            <a:off x="6075337" y="0"/>
            <a:ext cx="61166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1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7200" b="1" dirty="0" smtClean="0">
                <a:solidFill>
                  <a:srgbClr val="FF3300"/>
                </a:solidFill>
                <a:latin typeface="Cooper Black" panose="0208090404030B020404" pitchFamily="18" charset="0"/>
              </a:rPr>
              <a:t>ACTIVIDADES</a:t>
            </a:r>
            <a:endParaRPr lang="es-PE" sz="7200" b="1" dirty="0">
              <a:solidFill>
                <a:srgbClr val="FF33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223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84" y="8853"/>
            <a:ext cx="63696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20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334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42" y="0"/>
            <a:ext cx="61786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268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ngulos">
  <a:themeElements>
    <a:clrScheme name="Á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2615</TotalTime>
  <Words>78</Words>
  <Application>Microsoft Office PowerPoint</Application>
  <PresentationFormat>Personalizado</PresentationFormat>
  <Paragraphs>22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Ángulos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FHJFJHFJHF</dc:title>
  <dc:creator>USER</dc:creator>
  <cp:lastModifiedBy>ALONDRA - NICOLAS</cp:lastModifiedBy>
  <cp:revision>277</cp:revision>
  <dcterms:created xsi:type="dcterms:W3CDTF">2016-11-17T21:41:22Z</dcterms:created>
  <dcterms:modified xsi:type="dcterms:W3CDTF">2020-05-06T11:20:52Z</dcterms:modified>
</cp:coreProperties>
</file>